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0" r:id="rId5"/>
    <p:sldId id="260" r:id="rId6"/>
    <p:sldId id="261" r:id="rId7"/>
    <p:sldId id="262" r:id="rId8"/>
    <p:sldId id="263" r:id="rId9"/>
    <p:sldId id="266" r:id="rId10"/>
    <p:sldId id="269" r:id="rId11"/>
    <p:sldId id="268" r:id="rId12"/>
    <p:sldId id="270" r:id="rId13"/>
    <p:sldId id="267" r:id="rId14"/>
    <p:sldId id="264" r:id="rId15"/>
    <p:sldId id="265" r:id="rId16"/>
    <p:sldId id="273" r:id="rId17"/>
    <p:sldId id="271" r:id="rId18"/>
    <p:sldId id="272" r:id="rId19"/>
    <p:sldId id="275" r:id="rId20"/>
    <p:sldId id="274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45BE8-D6BF-4652-A403-292DD1A41F15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50F45-18DD-492D-BE36-D5423717F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743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45BE8-D6BF-4652-A403-292DD1A41F15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50F45-18DD-492D-BE36-D5423717F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105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45BE8-D6BF-4652-A403-292DD1A41F15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50F45-18DD-492D-BE36-D5423717F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523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45BE8-D6BF-4652-A403-292DD1A41F15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50F45-18DD-492D-BE36-D5423717F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903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45BE8-D6BF-4652-A403-292DD1A41F15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50F45-18DD-492D-BE36-D5423717F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75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45BE8-D6BF-4652-A403-292DD1A41F15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50F45-18DD-492D-BE36-D5423717F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63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45BE8-D6BF-4652-A403-292DD1A41F15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50F45-18DD-492D-BE36-D5423717F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2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45BE8-D6BF-4652-A403-292DD1A41F15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50F45-18DD-492D-BE36-D5423717F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21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45BE8-D6BF-4652-A403-292DD1A41F15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50F45-18DD-492D-BE36-D5423717F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458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45BE8-D6BF-4652-A403-292DD1A41F15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50F45-18DD-492D-BE36-D5423717F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198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45BE8-D6BF-4652-A403-292DD1A41F15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50F45-18DD-492D-BE36-D5423717F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067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45BE8-D6BF-4652-A403-292DD1A41F15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50F45-18DD-492D-BE36-D5423717F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520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19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65976"/>
          </a:xfrm>
        </p:spPr>
      </p:pic>
    </p:spTree>
    <p:extLst>
      <p:ext uri="{BB962C8B-B14F-4D97-AF65-F5344CB8AC3E}">
        <p14:creationId xmlns:p14="http://schemas.microsoft.com/office/powerpoint/2010/main" val="246479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24641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71217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45865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3" y="0"/>
            <a:ext cx="12122107" cy="6858000"/>
          </a:xfrm>
        </p:spPr>
      </p:pic>
    </p:spTree>
    <p:extLst>
      <p:ext uri="{BB962C8B-B14F-4D97-AF65-F5344CB8AC3E}">
        <p14:creationId xmlns:p14="http://schemas.microsoft.com/office/powerpoint/2010/main" val="179757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408"/>
            <a:ext cx="12192000" cy="6824599"/>
          </a:xfrm>
        </p:spPr>
      </p:pic>
    </p:spTree>
    <p:extLst>
      <p:ext uri="{BB962C8B-B14F-4D97-AF65-F5344CB8AC3E}">
        <p14:creationId xmlns:p14="http://schemas.microsoft.com/office/powerpoint/2010/main" val="19411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95551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03946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94000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736"/>
            <a:ext cx="12070080" cy="6547104"/>
          </a:xfrm>
        </p:spPr>
      </p:pic>
    </p:spTree>
    <p:extLst>
      <p:ext uri="{BB962C8B-B14F-4D97-AF65-F5344CB8AC3E}">
        <p14:creationId xmlns:p14="http://schemas.microsoft.com/office/powerpoint/2010/main" val="308545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9655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46" y="152272"/>
            <a:ext cx="11805238" cy="6559423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96" y="3044952"/>
            <a:ext cx="3913364" cy="247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11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0" y="146304"/>
            <a:ext cx="12096139" cy="6583680"/>
          </a:xfrm>
        </p:spPr>
      </p:pic>
    </p:spTree>
    <p:extLst>
      <p:ext uri="{BB962C8B-B14F-4D97-AF65-F5344CB8AC3E}">
        <p14:creationId xmlns:p14="http://schemas.microsoft.com/office/powerpoint/2010/main" val="66063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20" y="124840"/>
            <a:ext cx="11791864" cy="6522847"/>
          </a:xfrm>
        </p:spPr>
      </p:pic>
    </p:spTree>
    <p:extLst>
      <p:ext uri="{BB962C8B-B14F-4D97-AF65-F5344CB8AC3E}">
        <p14:creationId xmlns:p14="http://schemas.microsoft.com/office/powerpoint/2010/main" val="220871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66560"/>
          </a:xfrm>
        </p:spPr>
      </p:pic>
    </p:spTree>
    <p:extLst>
      <p:ext uri="{BB962C8B-B14F-4D97-AF65-F5344CB8AC3E}">
        <p14:creationId xmlns:p14="http://schemas.microsoft.com/office/powerpoint/2010/main" val="7171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30731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17382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Rectangle 2"/>
          <p:cNvSpPr/>
          <p:nvPr/>
        </p:nvSpPr>
        <p:spPr>
          <a:xfrm>
            <a:off x="1883664" y="2231136"/>
            <a:ext cx="9976104" cy="5669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dirty="0" smtClean="0">
                <a:solidFill>
                  <a:schemeClr val="tx1"/>
                </a:solidFill>
              </a:rPr>
              <a:t>28                                                33                                               32                                          4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6928" y="2231136"/>
            <a:ext cx="1316736" cy="466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2000" dirty="0" smtClean="0">
                <a:solidFill>
                  <a:srgbClr val="C00000"/>
                </a:solidFill>
              </a:rPr>
              <a:t>Нэр төрөл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47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21663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96586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" y="79120"/>
            <a:ext cx="12045696" cy="6687439"/>
          </a:xfrm>
        </p:spPr>
      </p:pic>
    </p:spTree>
    <p:extLst>
      <p:ext uri="{BB962C8B-B14F-4D97-AF65-F5344CB8AC3E}">
        <p14:creationId xmlns:p14="http://schemas.microsoft.com/office/powerpoint/2010/main" val="60751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20503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79120"/>
            <a:ext cx="11832335" cy="6586855"/>
          </a:xfrm>
        </p:spPr>
      </p:pic>
    </p:spTree>
    <p:extLst>
      <p:ext uri="{BB962C8B-B14F-4D97-AF65-F5344CB8AC3E}">
        <p14:creationId xmlns:p14="http://schemas.microsoft.com/office/powerpoint/2010/main" val="105706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794</TotalTime>
  <Words>6</Words>
  <Application>Microsoft Office PowerPoint</Application>
  <PresentationFormat>Widescreen</PresentationFormat>
  <Paragraphs>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mar-nandia</dc:creator>
  <cp:lastModifiedBy>mar-nandia</cp:lastModifiedBy>
  <cp:revision>7</cp:revision>
  <dcterms:created xsi:type="dcterms:W3CDTF">2018-03-21T11:57:58Z</dcterms:created>
  <dcterms:modified xsi:type="dcterms:W3CDTF">2018-03-27T09:00:43Z</dcterms:modified>
</cp:coreProperties>
</file>