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24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0816-515B-4190-B127-A05D71C1B35B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3C1E-8FF0-4C87-83AA-8ED2D707C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5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0816-515B-4190-B127-A05D71C1B35B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3C1E-8FF0-4C87-83AA-8ED2D707C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4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0816-515B-4190-B127-A05D71C1B35B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3C1E-8FF0-4C87-83AA-8ED2D707C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9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0816-515B-4190-B127-A05D71C1B35B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3C1E-8FF0-4C87-83AA-8ED2D707C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5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0816-515B-4190-B127-A05D71C1B35B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3C1E-8FF0-4C87-83AA-8ED2D707C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7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0816-515B-4190-B127-A05D71C1B35B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3C1E-8FF0-4C87-83AA-8ED2D707C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0816-515B-4190-B127-A05D71C1B35B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3C1E-8FF0-4C87-83AA-8ED2D707C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6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0816-515B-4190-B127-A05D71C1B35B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3C1E-8FF0-4C87-83AA-8ED2D707C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95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0816-515B-4190-B127-A05D71C1B35B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3C1E-8FF0-4C87-83AA-8ED2D707C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2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0816-515B-4190-B127-A05D71C1B35B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3C1E-8FF0-4C87-83AA-8ED2D707C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7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0816-515B-4190-B127-A05D71C1B35B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3C1E-8FF0-4C87-83AA-8ED2D707C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70816-515B-4190-B127-A05D71C1B35B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03C1E-8FF0-4C87-83AA-8ED2D707C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9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02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813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30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813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24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1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05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1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60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1218928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17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9"/>
            <a:ext cx="12189287" cy="685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32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1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11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9"/>
            <a:ext cx="12189289" cy="685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65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429"/>
            <a:ext cx="12187764" cy="685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24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9"/>
            <a:ext cx="12189289" cy="685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2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813" cy="6857999"/>
          </a:xfrm>
        </p:spPr>
      </p:pic>
    </p:spTree>
    <p:extLst>
      <p:ext uri="{BB962C8B-B14F-4D97-AF65-F5344CB8AC3E}">
        <p14:creationId xmlns:p14="http://schemas.microsoft.com/office/powerpoint/2010/main" val="3765454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1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1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81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92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813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22DEB1-AF22-5EBD-7AE1-6169B0B9D706}"/>
              </a:ext>
            </a:extLst>
          </p:cNvPr>
          <p:cNvSpPr txBox="1"/>
          <p:nvPr/>
        </p:nvSpPr>
        <p:spPr>
          <a:xfrm>
            <a:off x="2304581" y="929145"/>
            <a:ext cx="7581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100" dirty="0">
                <a:latin typeface="Montserrat ExtraLight" panose="00000300000000000000" pitchFamily="50" charset="0"/>
              </a:rPr>
              <a:t>Бид 2023 оны эхний хагас жилийн байдлаар дараах бүтээгдэхүүн, үйлчилгээ, шийдлүүдийг харилцагч нартаа санал болгож ажиллаа.</a:t>
            </a:r>
            <a:endParaRPr lang="en-US" sz="1100" dirty="0">
              <a:latin typeface="Montserrat ExtraLight" panose="000003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48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81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9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813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0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813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08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813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24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19</Words>
  <Application>Microsoft Office PowerPoint</Application>
  <PresentationFormat>Widescreen</PresentationFormat>
  <Paragraphs>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Montserrat ExtraLight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Enkh-Amar M</dc:creator>
  <cp:lastModifiedBy>Garamjav B</cp:lastModifiedBy>
  <cp:revision>7</cp:revision>
  <dcterms:created xsi:type="dcterms:W3CDTF">2023-08-21T05:53:21Z</dcterms:created>
  <dcterms:modified xsi:type="dcterms:W3CDTF">2023-08-21T09:22:38Z</dcterms:modified>
</cp:coreProperties>
</file>